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0"/>
  </p:notesMasterIdLst>
  <p:sldIdLst>
    <p:sldId id="256" r:id="rId2"/>
    <p:sldId id="257" r:id="rId3"/>
    <p:sldId id="258" r:id="rId4"/>
    <p:sldId id="261" r:id="rId5"/>
    <p:sldId id="259" r:id="rId6"/>
    <p:sldId id="260" r:id="rId7"/>
    <p:sldId id="274" r:id="rId8"/>
    <p:sldId id="262" r:id="rId9"/>
    <p:sldId id="263" r:id="rId10"/>
    <p:sldId id="264" r:id="rId11"/>
    <p:sldId id="265" r:id="rId12"/>
    <p:sldId id="267" r:id="rId13"/>
    <p:sldId id="266" r:id="rId14"/>
    <p:sldId id="279" r:id="rId15"/>
    <p:sldId id="327" r:id="rId16"/>
    <p:sldId id="328" r:id="rId17"/>
    <p:sldId id="282" r:id="rId18"/>
    <p:sldId id="280" r:id="rId19"/>
    <p:sldId id="281" r:id="rId20"/>
    <p:sldId id="27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273" r:id="rId63"/>
    <p:sldId id="324" r:id="rId64"/>
    <p:sldId id="325" r:id="rId65"/>
    <p:sldId id="326" r:id="rId66"/>
    <p:sldId id="276" r:id="rId67"/>
    <p:sldId id="277" r:id="rId68"/>
    <p:sldId id="278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8309" autoAdjust="0"/>
    <p:restoredTop sz="84050" autoAdjust="0"/>
  </p:normalViewPr>
  <p:slideViewPr>
    <p:cSldViewPr>
      <p:cViewPr>
        <p:scale>
          <a:sx n="75" d="100"/>
          <a:sy n="75" d="100"/>
        </p:scale>
        <p:origin x="-1518" y="-5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F238B-AEC9-49E9-A56E-9447AEA4B57E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D8CD0-68DE-4F82-8A2E-FD94AA665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D8CD0-68DE-4F82-8A2E-FD94AA6659D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D8CD0-68DE-4F82-8A2E-FD94AA6659D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F2032DC-222B-448F-817C-55EA5845BE8B}" type="datetimeFigureOut">
              <a:rPr lang="en-US" smtClean="0"/>
              <a:pPr/>
              <a:t>15/04/2019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7E8566E-1F38-49EA-9FB4-8D5914CA7E4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838203"/>
            <a:ext cx="5715000" cy="1523997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gerian" pitchFamily="82" charset="0"/>
                <a:cs typeface="Times New Roman" pitchFamily="18" charset="0"/>
              </a:rPr>
              <a:t>PRESENTATION ON BIKES AND SCOOTER RENTAL SYSTEM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lgerian" pitchFamily="82" charset="0"/>
              <a:cs typeface="Times New Roman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09800" y="5410200"/>
            <a:ext cx="6781800" cy="12192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lgerian" pitchFamily="82" charset="0"/>
              </a:rPr>
              <a:t>SUBMITTED</a:t>
            </a:r>
            <a:r>
              <a:rPr lang="en-US" b="1" dirty="0" smtClean="0">
                <a:solidFill>
                  <a:schemeClr val="tx1"/>
                </a:solidFill>
                <a:latin typeface="Algerian" pitchFamily="82" charset="0"/>
              </a:rPr>
              <a:t> BY:- RUSHALI R. </a:t>
            </a:r>
            <a:r>
              <a:rPr lang="en-US" b="1" dirty="0" err="1" smtClean="0">
                <a:solidFill>
                  <a:schemeClr val="tx1"/>
                </a:solidFill>
                <a:latin typeface="Algerian" pitchFamily="82" charset="0"/>
              </a:rPr>
              <a:t>PENDURKAr</a:t>
            </a:r>
            <a:r>
              <a:rPr lang="en-US" b="1" dirty="0" smtClean="0">
                <a:solidFill>
                  <a:schemeClr val="tx1"/>
                </a:solidFill>
                <a:latin typeface="Algerian" pitchFamily="82" charset="0"/>
              </a:rPr>
              <a:t>	</a:t>
            </a:r>
            <a:r>
              <a:rPr lang="en-US" b="1" dirty="0" err="1" smtClean="0">
                <a:solidFill>
                  <a:schemeClr val="tx1"/>
                </a:solidFill>
                <a:latin typeface="Algerian" pitchFamily="82" charset="0"/>
              </a:rPr>
              <a:t>Krupa</a:t>
            </a:r>
            <a:r>
              <a:rPr lang="en-US" b="1" dirty="0" smtClean="0">
                <a:solidFill>
                  <a:schemeClr val="tx1"/>
                </a:solidFill>
                <a:latin typeface="Algerian" pitchFamily="82" charset="0"/>
              </a:rPr>
              <a:t> h. gala.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1 LEVEL DFD</a:t>
            </a:r>
            <a:endParaRPr lang="en-US" sz="3200" dirty="0">
              <a:latin typeface="Algerian" pitchFamily="82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277" y="1935163"/>
            <a:ext cx="6795446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ER-DIAGRAM</a:t>
            </a:r>
            <a:endParaRPr lang="en-US" sz="3200" dirty="0">
              <a:latin typeface="Algerian" pitchFamily="82" charset="0"/>
            </a:endParaRPr>
          </a:p>
        </p:txBody>
      </p:sp>
      <p:pic>
        <p:nvPicPr>
          <p:cNvPr id="5" name="Content Placeholder 4" descr="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935163"/>
            <a:ext cx="6019800" cy="4389437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599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704088"/>
            <a:ext cx="83058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USER-REGISTRATION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1397000"/>
          <a:ext cx="6096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latin typeface="Times New Roman"/>
                          <a:ea typeface="Calibri"/>
                          <a:cs typeface="Times New Roman"/>
                        </a:rPr>
                        <a:t>Type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latin typeface="Times New Roman"/>
                          <a:ea typeface="Calibri"/>
                          <a:cs typeface="Times New Roman"/>
                        </a:rPr>
                        <a:t>Width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latin typeface="Times New Roman"/>
                          <a:ea typeface="Calibri"/>
                          <a:cs typeface="Times New Roman"/>
                        </a:rPr>
                        <a:t>Constraints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latin typeface="Times New Roman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ID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User_id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Name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User_name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Surname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User_surname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Bday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User_bday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Age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User_age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Gender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8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User_gender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Address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60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User_add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City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User_city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State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User_state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Country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User_coun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Pincode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User_pin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Email_id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User_email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Password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User_pass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039" marR="58039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391400" cy="9906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DATA DICTIONARY</a:t>
            </a:r>
            <a:endParaRPr lang="en-US" sz="3200" dirty="0">
              <a:latin typeface="Algerian" pitchFamily="82" charset="0"/>
            </a:endParaRPr>
          </a:p>
        </p:txBody>
      </p:sp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0" y="1219200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Algerian" pitchFamily="82" charset="0"/>
              </a:rPr>
              <a:t>LOGIN</a:t>
            </a:r>
            <a:endParaRPr lang="en-US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00200" y="21336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latin typeface="Times New Roman"/>
                          <a:ea typeface="Calibri"/>
                          <a:cs typeface="Times New Roman"/>
                        </a:rPr>
                        <a:t>Type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Times New Roman"/>
                          <a:ea typeface="Calibri"/>
                          <a:cs typeface="Times New Roman"/>
                        </a:rPr>
                        <a:t>Width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latin typeface="Times New Roman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Times New Roman"/>
                          <a:ea typeface="Calibri"/>
                          <a:cs typeface="Times New Roman"/>
                        </a:rPr>
                        <a:t>Email</a:t>
                      </a:r>
                      <a:endParaRPr lang="en-US" sz="16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16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US" sz="1600" b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latin typeface="Times New Roman"/>
                          <a:ea typeface="Calibri"/>
                          <a:cs typeface="Times New Roman"/>
                        </a:rPr>
                        <a:t>User_email</a:t>
                      </a:r>
                      <a:endParaRPr lang="en-US" sz="1600" b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latin typeface="Times New Roman"/>
                          <a:ea typeface="Calibri"/>
                          <a:cs typeface="Times New Roman"/>
                        </a:rPr>
                        <a:t>Password</a:t>
                      </a:r>
                      <a:endParaRPr lang="en-US" sz="1600" b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16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US" sz="16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latin typeface="Times New Roman"/>
                          <a:ea typeface="Calibri"/>
                          <a:cs typeface="Times New Roman"/>
                        </a:rPr>
                        <a:t>User_pass</a:t>
                      </a:r>
                      <a:endParaRPr lang="en-US" sz="16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319" marR="64319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5913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CYCLE</a:t>
            </a:r>
            <a:endParaRPr lang="en-US" sz="3200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397000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Times New Roman"/>
                          <a:ea typeface="Calibri"/>
                          <a:cs typeface="Times New Roman"/>
                        </a:rPr>
                        <a:t>Type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Times New Roman"/>
                          <a:ea typeface="Calibri"/>
                          <a:cs typeface="Times New Roman"/>
                        </a:rPr>
                        <a:t>Width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Times New Roman"/>
                          <a:ea typeface="Calibri"/>
                          <a:cs typeface="Times New Roman"/>
                        </a:rPr>
                        <a:t>Constraints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Times New Roman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ID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Float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Cyc_id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Name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 _name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Times New Roman"/>
                        </a:rPr>
                        <a:t>Color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 _color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Times New Roman"/>
                        </a:rPr>
                        <a:t>3-Hrs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 _price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4-Hrs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 _price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5-Hrs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 _price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1-Day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 _price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2-Days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 _price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3-Days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 _price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4-Days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Cyc _price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5-Days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latin typeface="Times New Roman"/>
                          <a:ea typeface="Calibri"/>
                          <a:cs typeface="Times New Roman"/>
                        </a:rPr>
                        <a:t>Cyc</a:t>
                      </a:r>
                      <a:r>
                        <a:rPr lang="en-US" sz="1300" dirty="0">
                          <a:latin typeface="Times New Roman"/>
                          <a:ea typeface="Calibri"/>
                          <a:cs typeface="Times New Roman"/>
                        </a:rPr>
                        <a:t> _price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299" marR="51299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0" y="1397000"/>
          <a:ext cx="6324600" cy="4402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920"/>
                <a:gridCol w="1264920"/>
                <a:gridCol w="1264920"/>
                <a:gridCol w="1264920"/>
                <a:gridCol w="1264920"/>
              </a:tblGrid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Times New Roman"/>
                          <a:ea typeface="Calibri"/>
                        </a:rPr>
                        <a:t>Field name</a:t>
                      </a:r>
                      <a:endParaRPr lang="en-US" sz="2000" dirty="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Times New Roman"/>
                          <a:ea typeface="Calibri"/>
                        </a:rPr>
                        <a:t>Type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Times New Roman"/>
                          <a:ea typeface="Calibri"/>
                        </a:rPr>
                        <a:t>Width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 b="1">
                          <a:latin typeface="Times New Roman"/>
                          <a:ea typeface="Calibri"/>
                        </a:rPr>
                        <a:t>Constraints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Times New Roman"/>
                          <a:ea typeface="Calibri"/>
                        </a:rPr>
                        <a:t>Description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libri"/>
                        </a:rPr>
                        <a:t>ID</a:t>
                      </a:r>
                      <a:endParaRPr lang="en-US" sz="2000" dirty="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Float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3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Primary key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Vehi_id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libri"/>
                        </a:rPr>
                        <a:t>Name</a:t>
                      </a:r>
                      <a:endParaRPr lang="en-US" sz="2000" dirty="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Varchar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20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Vehi_name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Model_year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Int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Vehi_year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libri"/>
                        </a:rPr>
                        <a:t>Color</a:t>
                      </a:r>
                      <a:endParaRPr lang="en-US" sz="2000" dirty="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Times New Roman"/>
                          <a:ea typeface="Calibri"/>
                        </a:rPr>
                        <a:t>Varchar</a:t>
                      </a:r>
                      <a:endParaRPr lang="en-US" sz="2000" dirty="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20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Vehi_color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libri"/>
                        </a:rPr>
                        <a:t>3-Hrs</a:t>
                      </a:r>
                      <a:endParaRPr lang="en-US" sz="2000" dirty="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Int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Vehi_price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4-Hrs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Int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Vehi_price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5-Hrs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Int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Vehi_price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1-Day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Int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Vehi_price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2-Days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Int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Vehi_price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3-Days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Int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Vehi_price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4-Days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Int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Vehi_price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  <a:tr h="338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5-Days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Times New Roman"/>
                          <a:ea typeface="Calibri"/>
                        </a:rPr>
                        <a:t>Int</a:t>
                      </a:r>
                      <a:endParaRPr lang="en-US" sz="2000" dirty="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5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</a:rPr>
                        <a:t>Not null</a:t>
                      </a:r>
                      <a:endParaRPr lang="en-US" sz="200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24535" algn="ctr"/>
                        </a:tabLst>
                      </a:pPr>
                      <a:r>
                        <a:rPr lang="en-US" sz="1100" dirty="0" err="1">
                          <a:latin typeface="Times New Roman"/>
                          <a:ea typeface="Calibri"/>
                        </a:rPr>
                        <a:t>Vehi_price</a:t>
                      </a:r>
                      <a:endParaRPr lang="en-US" sz="2000" dirty="0">
                        <a:latin typeface="Times New Roman"/>
                        <a:ea typeface="Calibri"/>
                      </a:endParaRPr>
                    </a:p>
                  </a:txBody>
                  <a:tcPr marL="63592" marR="63592" marT="0" marB="0"/>
                </a:tc>
              </a:tr>
            </a:tbl>
          </a:graphicData>
        </a:graphic>
      </p:graphicFrame>
      <p:sp>
        <p:nvSpPr>
          <p:cNvPr id="3" name="Content Placeholder 2"/>
          <p:cNvSpPr txBox="1">
            <a:spLocks/>
          </p:cNvSpPr>
          <p:nvPr/>
        </p:nvSpPr>
        <p:spPr>
          <a:xfrm>
            <a:off x="0" y="838200"/>
            <a:ext cx="9372600" cy="457200"/>
          </a:xfrm>
          <a:prstGeom prst="rect">
            <a:avLst/>
          </a:prstGeom>
        </p:spPr>
        <p:txBody>
          <a:bodyPr/>
          <a:lstStyle/>
          <a:p>
            <a:pPr marL="1920240" marR="0" lvl="6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         GEAR VEHICLE</a:t>
            </a:r>
          </a:p>
          <a:p>
            <a:pPr marL="1920240" marR="0" lvl="6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80000"/>
              <a:buFont typeface="Wingdings 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20240" marR="0" lvl="6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80000"/>
              <a:buFont typeface="Wingdings 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20240" marR="0" lvl="6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80000"/>
              <a:buFont typeface="Wingdings 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20240" marR="0" lvl="6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80000"/>
              <a:buFont typeface="Wingdings 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20240" marR="0" lvl="6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80000"/>
              <a:buFont typeface="Wingdings 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914400"/>
            <a:ext cx="487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Algerian" pitchFamily="82" charset="0"/>
              </a:rPr>
              <a:t>NON GEAR VEHICLE</a:t>
            </a:r>
            <a:endParaRPr lang="en-US" sz="2800" dirty="0">
              <a:solidFill>
                <a:schemeClr val="accent1"/>
              </a:solidFill>
              <a:latin typeface="Algerian" pitchFamily="8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19200" y="1676400"/>
          <a:ext cx="6400800" cy="4366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  <a:gridCol w="1280160"/>
                <a:gridCol w="1280160"/>
                <a:gridCol w="1280160"/>
                <a:gridCol w="1280160"/>
              </a:tblGrid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Times New Roman"/>
                        </a:rPr>
                        <a:t>Type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Times New Roman"/>
                        </a:rPr>
                        <a:t>Width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Times New Roman"/>
                        </a:rPr>
                        <a:t>Constraints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ID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Float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Vehi_id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Name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Vehi_name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Model_year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Vehi_year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Color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Vehi_color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3-Hrs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Vehi_price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4-Hrs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Vehi_price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5-Hrs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Vehi_price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1-Day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Vehi_price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2-Days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Vehi_price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3-Days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Vehi_price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4-Days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Vehi_price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  <a:tr h="335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5-Days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US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Vehi_price</a:t>
                      </a:r>
                      <a:endParaRPr lang="en-US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37" marR="54837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591312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Algerian" pitchFamily="82" charset="0"/>
              </a:rPr>
              <a:t>                           bike booking</a:t>
            </a:r>
            <a:endParaRPr lang="en-IN" sz="3200" dirty="0">
              <a:latin typeface="Algerian" pitchFamily="82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000" y="1447800"/>
          <a:ext cx="75438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/>
                <a:gridCol w="1508760"/>
                <a:gridCol w="1508760"/>
                <a:gridCol w="1508760"/>
                <a:gridCol w="150876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Type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Width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Constraints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Description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Sr_no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User_name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Phone_no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Bike_phone_n0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Email_id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Bike_email_id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Float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0.1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Model_year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Bike_mode_ year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Color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Bike_color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Bike_date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Time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Time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Unique key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Bike_time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Booked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Bike_booked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Price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libri"/>
                          <a:cs typeface="Times New Roman"/>
                        </a:rPr>
                        <a:t>Bike_price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591312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Algerian" pitchFamily="82" charset="0"/>
              </a:rPr>
              <a:t>                           </a:t>
            </a:r>
            <a:r>
              <a:rPr lang="en-IN" sz="3200" dirty="0" smtClean="0">
                <a:latin typeface="Algerian" pitchFamily="82" charset="0"/>
              </a:rPr>
              <a:t>SCOOTER</a:t>
            </a:r>
            <a:r>
              <a:rPr lang="en-IN" sz="3200" dirty="0" smtClean="0">
                <a:latin typeface="Algerian" pitchFamily="82" charset="0"/>
              </a:rPr>
              <a:t> </a:t>
            </a:r>
            <a:r>
              <a:rPr lang="en-IN" sz="3200" dirty="0" smtClean="0">
                <a:latin typeface="Algerian" pitchFamily="82" charset="0"/>
              </a:rPr>
              <a:t>booking</a:t>
            </a:r>
            <a:endParaRPr lang="en-IN" sz="3200" dirty="0">
              <a:latin typeface="Algerian" pitchFamily="82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000" y="1447800"/>
          <a:ext cx="75438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/>
                <a:gridCol w="1508760"/>
                <a:gridCol w="1508760"/>
                <a:gridCol w="1508760"/>
                <a:gridCol w="150876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Type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Width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Constraints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Description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Sr_no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User_name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Phone_no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Bike_phone_n0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Email_id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Bike_email_id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latin typeface="Times New Roman"/>
                          <a:ea typeface="Calibri"/>
                          <a:cs typeface="Times New Roman"/>
                        </a:rPr>
                        <a:t>Sco_id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Float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0.1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latin typeface="Times New Roman"/>
                          <a:ea typeface="Calibri"/>
                          <a:cs typeface="Times New Roman"/>
                        </a:rPr>
                        <a:t>Sco_name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Model_year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Bike_mode_ year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Color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Bike_color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Bike_date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Time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Time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Unique key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Bike_time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Booked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Bike_booked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Price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libri"/>
                          <a:cs typeface="Times New Roman"/>
                        </a:rPr>
                        <a:t>Bike_price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590550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Algerian" pitchFamily="82" charset="0"/>
              </a:rPr>
              <a:t>                           </a:t>
            </a:r>
            <a:r>
              <a:rPr lang="en-IN" sz="3200" dirty="0" smtClean="0">
                <a:latin typeface="Algerian" pitchFamily="82" charset="0"/>
              </a:rPr>
              <a:t>CYCLE </a:t>
            </a:r>
            <a:r>
              <a:rPr lang="en-IN" sz="3200" dirty="0" smtClean="0">
                <a:latin typeface="Algerian" pitchFamily="82" charset="0"/>
              </a:rPr>
              <a:t>booking</a:t>
            </a:r>
            <a:endParaRPr lang="en-IN" sz="3200" dirty="0">
              <a:latin typeface="Algerian" pitchFamily="82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1447800"/>
          <a:ext cx="75438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/>
                <a:gridCol w="1508760"/>
                <a:gridCol w="1508760"/>
                <a:gridCol w="1508760"/>
                <a:gridCol w="150876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Field Name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Type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Width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Constraints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Description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Sr.no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Sr_no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User_name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Phone_no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Bike_phone_n0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Email_id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Bike_email_id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latin typeface="Times New Roman"/>
                          <a:ea typeface="Calibri"/>
                          <a:cs typeface="Times New Roman"/>
                        </a:rPr>
                        <a:t>Sco_id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Float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0.1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Bike_id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latin typeface="Times New Roman"/>
                          <a:ea typeface="Calibri"/>
                          <a:cs typeface="Times New Roman"/>
                        </a:rPr>
                        <a:t>Sco_name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Bike_name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Color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Bike_color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Date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Bike_date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Time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Time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Unique key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Bike_time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Booked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Varchar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Not null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Bike_booked</a:t>
                      </a:r>
                      <a:endParaRPr lang="en-IN" sz="2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Price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libri"/>
                          <a:cs typeface="Times New Roman"/>
                        </a:rPr>
                        <a:t>Int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Primary key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libri"/>
                          <a:cs typeface="Times New Roman"/>
                        </a:rPr>
                        <a:t>Bike_price</a:t>
                      </a:r>
                      <a:endParaRPr lang="en-IN" sz="2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Algerian" pitchFamily="82" charset="0"/>
                <a:cs typeface="Times New Roman" pitchFamily="18" charset="0"/>
              </a:rPr>
              <a:t>PROJECT</a:t>
            </a:r>
            <a:r>
              <a:rPr lang="en-US" sz="3200" dirty="0" smtClean="0">
                <a:latin typeface="Algerian" pitchFamily="82" charset="0"/>
              </a:rPr>
              <a:t> </a:t>
            </a:r>
            <a:r>
              <a:rPr lang="en-US" sz="3200" b="1" dirty="0" smtClean="0">
                <a:latin typeface="Algerian" pitchFamily="82" charset="0"/>
              </a:rPr>
              <a:t>GOAL</a:t>
            </a:r>
            <a:endParaRPr lang="en-US" sz="3200" b="1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962400"/>
          </a:xfrm>
        </p:spPr>
        <p:txBody>
          <a:bodyPr/>
          <a:lstStyle/>
          <a:p>
            <a:pPr lvl="0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This application provide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 web-based system that allow customer to register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bikes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and scooter.</a:t>
            </a:r>
          </a:p>
          <a:p>
            <a:pPr lvl="0"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To ease customer’s task whenever they need to rent a bikes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80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FORM DESIGNING</a:t>
            </a:r>
            <a:endParaRPr lang="en-US" sz="3200" dirty="0">
              <a:latin typeface="Algerian" pitchFamily="82" charset="0"/>
            </a:endParaRPr>
          </a:p>
        </p:txBody>
      </p:sp>
      <p:pic>
        <p:nvPicPr>
          <p:cNvPr id="8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33584" y="1935163"/>
            <a:ext cx="5276832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portfolio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3210" y="1935163"/>
            <a:ext cx="363758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info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447800"/>
            <a:ext cx="530684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rules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50494"/>
            <a:ext cx="8229600" cy="395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terms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64317" y="990601"/>
            <a:ext cx="521536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user login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50494"/>
            <a:ext cx="8229600" cy="395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regis1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ooking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50494"/>
            <a:ext cx="8229600" cy="395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ook 1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87206"/>
            <a:ext cx="8229600" cy="388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form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latin typeface="Algerian" pitchFamily="82" charset="0"/>
                <a:cs typeface="Times New Roman" pitchFamily="18" charset="0"/>
              </a:rPr>
              <a:t>OBJECTIVE</a:t>
            </a:r>
            <a:endParaRPr lang="en-US" sz="3200" b="1" dirty="0">
              <a:latin typeface="Algerian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1.ADMIN:-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3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To login into site.</a:t>
            </a:r>
          </a:p>
          <a:p>
            <a:pPr lvl="3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To manage the user requests.</a:t>
            </a:r>
          </a:p>
          <a:p>
            <a:pPr lvl="3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Admin will get reports.</a:t>
            </a:r>
          </a:p>
          <a:p>
            <a:pPr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2.USER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:-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3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To  do registration into site.</a:t>
            </a:r>
          </a:p>
          <a:p>
            <a:pPr lvl="3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To enter his/her details and login into website.</a:t>
            </a:r>
          </a:p>
          <a:p>
            <a:pPr lvl="3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User can cancel their bookings if  they don’t want.</a:t>
            </a:r>
          </a:p>
          <a:p>
            <a:pPr lvl="3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User will get reports.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295401"/>
            <a:ext cx="448790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ike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ike regi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ike resip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yc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yc reg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yc resi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about us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50494"/>
            <a:ext cx="8229600" cy="395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ontact us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50494"/>
            <a:ext cx="8229600" cy="395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admin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50494"/>
            <a:ext cx="8229600" cy="395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latin typeface="Algerian" pitchFamily="82" charset="0"/>
              </a:rPr>
              <a:t>Scope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technology used for the development of the </a:t>
            </a:r>
            <a:r>
              <a:rPr lang="en-US" smtClean="0"/>
              <a:t>application.</a:t>
            </a:r>
            <a:endParaRPr lang="en-US" dirty="0" smtClean="0"/>
          </a:p>
          <a:p>
            <a:r>
              <a:rPr lang="en-US" dirty="0" smtClean="0"/>
              <a:t>It increases the efficiency of the management at offering  quality services to the customers.</a:t>
            </a:r>
          </a:p>
          <a:p>
            <a:r>
              <a:rPr lang="en-US" dirty="0" smtClean="0"/>
              <a:t>It provides custom features development and support with the software.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admin main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ad booking page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scooter admin detail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ike booking admin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yc booking admin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sai\Desktop\ss\user detail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00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admin insert update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admin insert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insert form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Algerian" pitchFamily="82" charset="0"/>
                <a:cs typeface="Times New Roman" pitchFamily="18" charset="0"/>
              </a:rPr>
              <a:t>PLATFORM ENVIRONMENT</a:t>
            </a:r>
            <a:endParaRPr lang="en-US" sz="3200" b="1" dirty="0">
              <a:latin typeface="Algerian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r>
              <a:rPr lang="en-US" b="1" dirty="0" smtClean="0"/>
              <a:t>Frontend</a:t>
            </a:r>
            <a:r>
              <a:rPr lang="en-US" b="1" dirty="0"/>
              <a:t>:-PHP (</a:t>
            </a:r>
            <a:r>
              <a:rPr lang="en-US" b="1" smtClean="0"/>
              <a:t>version 5.4.16</a:t>
            </a:r>
            <a:r>
              <a:rPr lang="en-US" b="1" dirty="0" smtClean="0"/>
              <a:t>)</a:t>
            </a:r>
          </a:p>
          <a:p>
            <a:pPr>
              <a:buNone/>
            </a:pPr>
            <a:endParaRPr lang="en-US" b="1" dirty="0" smtClean="0"/>
          </a:p>
          <a:p>
            <a:r>
              <a:rPr lang="en-US" b="1" dirty="0"/>
              <a:t>Backend:-</a:t>
            </a:r>
            <a:r>
              <a:rPr lang="en-US" b="1" dirty="0" smtClean="0"/>
              <a:t>MYSQL(version 2.0.0)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ike insert form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ycle insert form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admin update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scooter update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scooter update2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scooter update 3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ike update1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ike update2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ike update3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ycle update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620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SYSTEM REQUIREMENT ANALYSIS</a:t>
            </a:r>
            <a:endParaRPr lang="en-US" sz="32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5626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MODULES</a:t>
            </a:r>
            <a:endParaRPr lang="en-US" dirty="0" smtClean="0"/>
          </a:p>
          <a:p>
            <a:pPr lvl="1"/>
            <a:r>
              <a:rPr lang="en-US" b="1" dirty="0" smtClean="0"/>
              <a:t>ADMIN</a:t>
            </a:r>
            <a:endParaRPr lang="en-US" dirty="0" smtClean="0"/>
          </a:p>
          <a:p>
            <a:pPr lvl="1"/>
            <a:r>
              <a:rPr lang="en-US" b="1" dirty="0" smtClean="0"/>
              <a:t>USER</a:t>
            </a:r>
            <a:endParaRPr lang="en-US" dirty="0" smtClean="0"/>
          </a:p>
          <a:p>
            <a:r>
              <a:rPr lang="en-US" b="1" u="sng" dirty="0" smtClean="0"/>
              <a:t>ADMIN MODULE:-</a:t>
            </a:r>
            <a:endParaRPr lang="en-US" dirty="0" smtClean="0"/>
          </a:p>
          <a:p>
            <a:pPr lvl="1"/>
            <a:r>
              <a:rPr lang="en-US" b="1" dirty="0" smtClean="0"/>
              <a:t>   Login</a:t>
            </a:r>
            <a:endParaRPr lang="en-US" dirty="0" smtClean="0"/>
          </a:p>
          <a:p>
            <a:pPr lvl="2">
              <a:buFont typeface="Wingdings" pitchFamily="2" charset="2"/>
              <a:buChar char="q"/>
            </a:pPr>
            <a:r>
              <a:rPr lang="en-US" dirty="0" smtClean="0"/>
              <a:t>To do login</a:t>
            </a:r>
          </a:p>
          <a:p>
            <a:pPr lvl="1"/>
            <a:r>
              <a:rPr lang="en-US" b="1" dirty="0" smtClean="0"/>
              <a:t>Booking</a:t>
            </a:r>
            <a:endParaRPr lang="en-US" dirty="0" smtClean="0"/>
          </a:p>
          <a:p>
            <a:pPr lvl="2">
              <a:buFont typeface="Wingdings" pitchFamily="2" charset="2"/>
              <a:buChar char="q"/>
            </a:pPr>
            <a:r>
              <a:rPr lang="en-US" dirty="0" smtClean="0"/>
              <a:t>Bookings can be done</a:t>
            </a:r>
          </a:p>
          <a:p>
            <a:pPr lvl="1"/>
            <a:r>
              <a:rPr lang="en-US" dirty="0" smtClean="0"/>
              <a:t>  </a:t>
            </a:r>
            <a:r>
              <a:rPr lang="en-US" b="1" dirty="0" smtClean="0"/>
              <a:t>Insert and update</a:t>
            </a:r>
            <a:endParaRPr lang="en-US" dirty="0" smtClean="0"/>
          </a:p>
          <a:p>
            <a:pPr lvl="2">
              <a:buFont typeface="Wingdings" pitchFamily="2" charset="2"/>
              <a:buChar char="q"/>
            </a:pPr>
            <a:r>
              <a:rPr lang="en-US" dirty="0" smtClean="0"/>
              <a:t>Insert vehicles</a:t>
            </a:r>
          </a:p>
          <a:p>
            <a:pPr lvl="2">
              <a:buFont typeface="Wingdings" pitchFamily="2" charset="2"/>
              <a:buChar char="q"/>
            </a:pPr>
            <a:r>
              <a:rPr lang="en-US" dirty="0" smtClean="0"/>
              <a:t>Update vehicles</a:t>
            </a:r>
          </a:p>
          <a:p>
            <a:pPr lvl="1"/>
            <a:r>
              <a:rPr lang="en-US" b="1" dirty="0" smtClean="0"/>
              <a:t>Report</a:t>
            </a:r>
            <a:endParaRPr lang="en-US" dirty="0" smtClean="0"/>
          </a:p>
          <a:p>
            <a:pPr lvl="2">
              <a:buFont typeface="Wingdings" pitchFamily="2" charset="2"/>
              <a:buChar char="q"/>
            </a:pPr>
            <a:r>
              <a:rPr lang="en-US" dirty="0" smtClean="0"/>
              <a:t>Admin will get reports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ycle update2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ycle update3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REPORT</a:t>
            </a:r>
            <a:endParaRPr lang="en-US" sz="3200" dirty="0">
              <a:latin typeface="Algerian" pitchFamily="82" charset="0"/>
            </a:endParaRPr>
          </a:p>
        </p:txBody>
      </p:sp>
      <p:pic>
        <p:nvPicPr>
          <p:cNvPr id="7" name="Picture 6" descr="C:\Users\sai\Desktop\ss\admin user regis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758178"/>
            <a:ext cx="5943600" cy="334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cyc booking admin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bike booking admin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sai\Desktop\ss\scooter admin detail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73" y="1935163"/>
            <a:ext cx="780725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CONCLUSION</a:t>
            </a:r>
            <a:endParaRPr lang="en-US" sz="32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This software helps the user to rent  bikes.</a:t>
            </a:r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The optimal distribution of bike sharing stations should first of all cover the stops of medium long range transportation modes. </a:t>
            </a:r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We can say that the most of the station is visible, the more effective is the location.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FUTURE ENHANCEMENT</a:t>
            </a:r>
            <a:endParaRPr lang="en-US" sz="32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 future, our application will overcome the flaws if occurred, and attains new features offered  to customers for flexible and easy transportation.</a:t>
            </a:r>
          </a:p>
          <a:p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Following are the enhancements to the application:-</a:t>
            </a:r>
          </a:p>
          <a:p>
            <a:pPr marL="793242" lvl="1" indent="-400050">
              <a:buFont typeface="+mj-lt"/>
              <a:buAutoNum type="romanL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Providing good user interface</a:t>
            </a:r>
          </a:p>
          <a:p>
            <a:pPr marL="793242" lvl="1" indent="-400050">
              <a:buFont typeface="+mj-lt"/>
              <a:buAutoNum type="romanL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Try to implement the GPS system in the bikes and scooter.</a:t>
            </a:r>
          </a:p>
          <a:p>
            <a:pPr>
              <a:buNone/>
            </a:pPr>
            <a:r>
              <a:rPr lang="en-US" sz="1800" dirty="0" smtClean="0"/>
              <a:t>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REFERENCES</a:t>
            </a:r>
            <a:endParaRPr lang="en-US" sz="32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pPr lvl="0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PHP BLACK BOOK</a:t>
            </a:r>
          </a:p>
          <a:p>
            <a:pPr lvl="0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ESSENCE OF PHP</a:t>
            </a:r>
          </a:p>
          <a:p>
            <a:pPr lvl="0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PHP WITH MYSQL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lvl="0"/>
            <a:r>
              <a:rPr lang="en-US" b="1" u="sng" dirty="0" smtClean="0"/>
              <a:t>USER MODULE:-</a:t>
            </a:r>
            <a:r>
              <a:rPr lang="en-US" b="1" dirty="0" smtClean="0"/>
              <a:t>Login</a:t>
            </a:r>
            <a:endParaRPr lang="en-US" dirty="0" smtClean="0"/>
          </a:p>
          <a:p>
            <a:pPr lvl="2">
              <a:buFont typeface="Wingdings" pitchFamily="2" charset="2"/>
              <a:buChar char="q"/>
            </a:pPr>
            <a:r>
              <a:rPr lang="en-US" dirty="0" smtClean="0"/>
              <a:t>User can login</a:t>
            </a:r>
          </a:p>
          <a:p>
            <a:pPr lvl="1"/>
            <a:r>
              <a:rPr lang="en-US" b="1" dirty="0" smtClean="0"/>
              <a:t>Booking</a:t>
            </a:r>
            <a:endParaRPr lang="en-US" dirty="0" smtClean="0"/>
          </a:p>
          <a:p>
            <a:pPr lvl="2">
              <a:buFont typeface="Wingdings" pitchFamily="2" charset="2"/>
              <a:buChar char="q"/>
            </a:pPr>
            <a:r>
              <a:rPr lang="en-US" dirty="0" smtClean="0"/>
              <a:t>User can do bookings</a:t>
            </a:r>
          </a:p>
          <a:p>
            <a:pPr lvl="1"/>
            <a:r>
              <a:rPr lang="en-US" b="1" dirty="0" smtClean="0"/>
              <a:t>Registration form</a:t>
            </a:r>
            <a:endParaRPr lang="en-US" dirty="0" smtClean="0"/>
          </a:p>
          <a:p>
            <a:pPr lvl="2">
              <a:buFont typeface="Wingdings" pitchFamily="2" charset="2"/>
              <a:buChar char="q"/>
            </a:pPr>
            <a:r>
              <a:rPr lang="en-US" dirty="0" smtClean="0"/>
              <a:t>User can register</a:t>
            </a:r>
          </a:p>
          <a:p>
            <a:pPr lvl="1"/>
            <a:r>
              <a:rPr lang="en-US" b="1" dirty="0" smtClean="0"/>
              <a:t>  Report		</a:t>
            </a:r>
            <a:endParaRPr lang="en-US" dirty="0" smtClean="0"/>
          </a:p>
          <a:p>
            <a:pPr lvl="2">
              <a:buFont typeface="Wingdings" pitchFamily="2" charset="2"/>
              <a:buChar char="q"/>
            </a:pPr>
            <a:r>
              <a:rPr lang="en-US" dirty="0" smtClean="0"/>
              <a:t>User will get re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SFD</a:t>
            </a:r>
            <a:endParaRPr lang="en-US" sz="3200" dirty="0">
              <a:latin typeface="Algerian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24000"/>
            <a:ext cx="6934200" cy="517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/>
            </a:r>
            <a:br>
              <a:rPr lang="en-US" sz="3200" dirty="0" smtClean="0">
                <a:latin typeface="Algerian" pitchFamily="82" charset="0"/>
              </a:rPr>
            </a:br>
            <a:r>
              <a:rPr lang="en-US" sz="3200" dirty="0" smtClean="0">
                <a:latin typeface="Algerian" pitchFamily="82" charset="0"/>
              </a:rPr>
              <a:t/>
            </a:r>
            <a:br>
              <a:rPr lang="en-US" sz="3200" dirty="0" smtClean="0">
                <a:latin typeface="Algerian" pitchFamily="82" charset="0"/>
              </a:rPr>
            </a:br>
            <a:r>
              <a:rPr lang="en-US" sz="3200" dirty="0" smtClean="0">
                <a:latin typeface="Algerian" pitchFamily="82" charset="0"/>
              </a:rPr>
              <a:t/>
            </a:r>
            <a:br>
              <a:rPr lang="en-US" sz="3200" dirty="0" smtClean="0">
                <a:latin typeface="Algerian" pitchFamily="82" charset="0"/>
              </a:rPr>
            </a:br>
            <a:r>
              <a:rPr lang="en-US" sz="3200" dirty="0" smtClean="0">
                <a:latin typeface="Algerian" pitchFamily="82" charset="0"/>
              </a:rPr>
              <a:t/>
            </a:r>
            <a:br>
              <a:rPr lang="en-US" sz="3200" dirty="0" smtClean="0">
                <a:latin typeface="Algerian" pitchFamily="82" charset="0"/>
              </a:rPr>
            </a:br>
            <a:r>
              <a:rPr lang="en-US" sz="3200" dirty="0" smtClean="0">
                <a:latin typeface="Algerian" pitchFamily="82" charset="0"/>
              </a:rPr>
              <a:t> DFD(0 LEVEL)</a:t>
            </a:r>
            <a:endParaRPr lang="en-US" sz="3200" dirty="0">
              <a:latin typeface="Algerian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pic>
        <p:nvPicPr>
          <p:cNvPr id="7" name="Picture 6" descr="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2395537"/>
            <a:ext cx="6553200" cy="278606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577</TotalTime>
  <Words>910</Words>
  <Application>Microsoft Office PowerPoint</Application>
  <PresentationFormat>On-screen Show (4:3)</PresentationFormat>
  <Paragraphs>545</Paragraphs>
  <Slides>68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Flow</vt:lpstr>
      <vt:lpstr>PRESENTATION ON BIKES AND SCOOTER RENTAL SYSTEM</vt:lpstr>
      <vt:lpstr>PROJECT GOAL</vt:lpstr>
      <vt:lpstr>OBJECTIVE</vt:lpstr>
      <vt:lpstr>Scope </vt:lpstr>
      <vt:lpstr>PLATFORM ENVIRONMENT</vt:lpstr>
      <vt:lpstr>SYSTEM REQUIREMENT ANALYSIS</vt:lpstr>
      <vt:lpstr>Slide 7</vt:lpstr>
      <vt:lpstr>SFD</vt:lpstr>
      <vt:lpstr>     DFD(0 LEVEL)</vt:lpstr>
      <vt:lpstr>1 LEVEL DFD</vt:lpstr>
      <vt:lpstr>ER-DIAGRAM</vt:lpstr>
      <vt:lpstr>Slide 12</vt:lpstr>
      <vt:lpstr>DATA DICTIONARY</vt:lpstr>
      <vt:lpstr>CYCLE</vt:lpstr>
      <vt:lpstr>Slide 15</vt:lpstr>
      <vt:lpstr>Slide 16</vt:lpstr>
      <vt:lpstr>                           bike booking</vt:lpstr>
      <vt:lpstr>                           SCOOTER booking</vt:lpstr>
      <vt:lpstr>                           CYCLE booking</vt:lpstr>
      <vt:lpstr>FORM DESIGNING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REPORT</vt:lpstr>
      <vt:lpstr>Slide 63</vt:lpstr>
      <vt:lpstr>Slide 64</vt:lpstr>
      <vt:lpstr>Slide 65</vt:lpstr>
      <vt:lpstr>CONCLUSION</vt:lpstr>
      <vt:lpstr>FUTURE ENHANCEMENT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sai</cp:lastModifiedBy>
  <cp:revision>83</cp:revision>
  <dcterms:created xsi:type="dcterms:W3CDTF">2019-04-05T14:22:57Z</dcterms:created>
  <dcterms:modified xsi:type="dcterms:W3CDTF">2019-04-15T17:04:16Z</dcterms:modified>
</cp:coreProperties>
</file>